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14703" r:id="rId2"/>
    <p:sldId id="17163" r:id="rId3"/>
    <p:sldId id="17166" r:id="rId4"/>
    <p:sldId id="17164" r:id="rId5"/>
    <p:sldId id="17167" r:id="rId6"/>
    <p:sldId id="17165" r:id="rId7"/>
    <p:sldId id="262" r:id="rId8"/>
    <p:sldId id="268" r:id="rId9"/>
    <p:sldId id="269" r:id="rId10"/>
    <p:sldId id="17169" r:id="rId11"/>
    <p:sldId id="17170" r:id="rId12"/>
    <p:sldId id="282" r:id="rId13"/>
  </p:sldIdLst>
  <p:sldSz cx="12192000" cy="6858000"/>
  <p:notesSz cx="6889750" cy="10018713"/>
  <p:defaultTextStyle>
    <a:defPPr>
      <a:defRPr lang="ko-KR"/>
    </a:defPPr>
    <a:lvl1pPr algn="l" rtl="0" fontAlgn="base" latinLnBrk="1">
      <a:spcBef>
        <a:spcPct val="0"/>
      </a:spcBef>
      <a:spcAft>
        <a:spcPct val="0"/>
      </a:spcAft>
      <a:defRPr kumimoji="1" sz="1500" b="1" kern="1200">
        <a:solidFill>
          <a:schemeClr val="tx1"/>
        </a:solidFill>
        <a:latin typeface="굴림" panose="020B0600000101010101" pitchFamily="50" charset="-127"/>
        <a:ea typeface="굴림" panose="020B0600000101010101" pitchFamily="50" charset="-127"/>
        <a:cs typeface="+mn-cs"/>
      </a:defRPr>
    </a:lvl1pPr>
    <a:lvl2pPr marL="457200" algn="l" rtl="0" fontAlgn="base" latinLnBrk="1">
      <a:spcBef>
        <a:spcPct val="0"/>
      </a:spcBef>
      <a:spcAft>
        <a:spcPct val="0"/>
      </a:spcAft>
      <a:defRPr kumimoji="1" sz="1500" b="1" kern="1200">
        <a:solidFill>
          <a:schemeClr val="tx1"/>
        </a:solidFill>
        <a:latin typeface="굴림" panose="020B0600000101010101" pitchFamily="50" charset="-127"/>
        <a:ea typeface="굴림" panose="020B0600000101010101" pitchFamily="50" charset="-127"/>
        <a:cs typeface="+mn-cs"/>
      </a:defRPr>
    </a:lvl2pPr>
    <a:lvl3pPr marL="914400" algn="l" rtl="0" fontAlgn="base" latinLnBrk="1">
      <a:spcBef>
        <a:spcPct val="0"/>
      </a:spcBef>
      <a:spcAft>
        <a:spcPct val="0"/>
      </a:spcAft>
      <a:defRPr kumimoji="1" sz="1500" b="1" kern="1200">
        <a:solidFill>
          <a:schemeClr val="tx1"/>
        </a:solidFill>
        <a:latin typeface="굴림" panose="020B0600000101010101" pitchFamily="50" charset="-127"/>
        <a:ea typeface="굴림" panose="020B0600000101010101" pitchFamily="50" charset="-127"/>
        <a:cs typeface="+mn-cs"/>
      </a:defRPr>
    </a:lvl3pPr>
    <a:lvl4pPr marL="1371600" algn="l" rtl="0" fontAlgn="base" latinLnBrk="1">
      <a:spcBef>
        <a:spcPct val="0"/>
      </a:spcBef>
      <a:spcAft>
        <a:spcPct val="0"/>
      </a:spcAft>
      <a:defRPr kumimoji="1" sz="1500" b="1" kern="1200">
        <a:solidFill>
          <a:schemeClr val="tx1"/>
        </a:solidFill>
        <a:latin typeface="굴림" panose="020B0600000101010101" pitchFamily="50" charset="-127"/>
        <a:ea typeface="굴림" panose="020B0600000101010101" pitchFamily="50" charset="-127"/>
        <a:cs typeface="+mn-cs"/>
      </a:defRPr>
    </a:lvl4pPr>
    <a:lvl5pPr marL="1828800" algn="l" rtl="0" fontAlgn="base" latinLnBrk="1">
      <a:spcBef>
        <a:spcPct val="0"/>
      </a:spcBef>
      <a:spcAft>
        <a:spcPct val="0"/>
      </a:spcAft>
      <a:defRPr kumimoji="1" sz="1500" b="1" kern="1200">
        <a:solidFill>
          <a:schemeClr val="tx1"/>
        </a:solidFill>
        <a:latin typeface="굴림" panose="020B0600000101010101" pitchFamily="50" charset="-127"/>
        <a:ea typeface="굴림" panose="020B0600000101010101" pitchFamily="50" charset="-127"/>
        <a:cs typeface="+mn-cs"/>
      </a:defRPr>
    </a:lvl5pPr>
    <a:lvl6pPr marL="2286000" algn="l" defTabSz="914400" rtl="0" eaLnBrk="1" latinLnBrk="1" hangingPunct="1">
      <a:defRPr kumimoji="1" sz="1500" b="1" kern="1200">
        <a:solidFill>
          <a:schemeClr val="tx1"/>
        </a:solidFill>
        <a:latin typeface="굴림" panose="020B0600000101010101" pitchFamily="50" charset="-127"/>
        <a:ea typeface="굴림" panose="020B0600000101010101" pitchFamily="50" charset="-127"/>
        <a:cs typeface="+mn-cs"/>
      </a:defRPr>
    </a:lvl6pPr>
    <a:lvl7pPr marL="2743200" algn="l" defTabSz="914400" rtl="0" eaLnBrk="1" latinLnBrk="1" hangingPunct="1">
      <a:defRPr kumimoji="1" sz="1500" b="1" kern="1200">
        <a:solidFill>
          <a:schemeClr val="tx1"/>
        </a:solidFill>
        <a:latin typeface="굴림" panose="020B0600000101010101" pitchFamily="50" charset="-127"/>
        <a:ea typeface="굴림" panose="020B0600000101010101" pitchFamily="50" charset="-127"/>
        <a:cs typeface="+mn-cs"/>
      </a:defRPr>
    </a:lvl7pPr>
    <a:lvl8pPr marL="3200400" algn="l" defTabSz="914400" rtl="0" eaLnBrk="1" latinLnBrk="1" hangingPunct="1">
      <a:defRPr kumimoji="1" sz="1500" b="1" kern="1200">
        <a:solidFill>
          <a:schemeClr val="tx1"/>
        </a:solidFill>
        <a:latin typeface="굴림" panose="020B0600000101010101" pitchFamily="50" charset="-127"/>
        <a:ea typeface="굴림" panose="020B0600000101010101" pitchFamily="50" charset="-127"/>
        <a:cs typeface="+mn-cs"/>
      </a:defRPr>
    </a:lvl8pPr>
    <a:lvl9pPr marL="3657600" algn="l" defTabSz="914400" rtl="0" eaLnBrk="1" latinLnBrk="1" hangingPunct="1">
      <a:defRPr kumimoji="1" sz="1500" b="1" kern="1200">
        <a:solidFill>
          <a:schemeClr val="tx1"/>
        </a:solidFill>
        <a:latin typeface="굴림" panose="020B0600000101010101" pitchFamily="50" charset="-127"/>
        <a:ea typeface="굴림" panose="020B0600000101010101" pitchFamily="50" charset="-127"/>
        <a:cs typeface="+mn-cs"/>
      </a:defRPr>
    </a:lvl9pPr>
  </p:defaultTextStyle>
  <p:extLst>
    <p:ext uri="{521415D9-36F7-43E2-AB2F-B90AF26B5E84}">
      <p14:sectionLst xmlns:p14="http://schemas.microsoft.com/office/powerpoint/2010/main">
        <p14:section name="기본 구역" id="{95CB5411-3FF4-4F30-A8EF-1445D61FD4EB}">
          <p14:sldIdLst>
            <p14:sldId id="14703"/>
            <p14:sldId id="17163"/>
            <p14:sldId id="17166"/>
            <p14:sldId id="17164"/>
            <p14:sldId id="17167"/>
            <p14:sldId id="17165"/>
            <p14:sldId id="262"/>
            <p14:sldId id="268"/>
            <p14:sldId id="269"/>
            <p14:sldId id="17169"/>
            <p14:sldId id="17170"/>
            <p14:sldId id="282"/>
          </p14:sldIdLst>
        </p14:section>
        <p14:section name="제목 없는 구역" id="{8351CA30-8F57-48CA-BBEE-9D01FF1B44E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56">
          <p15:clr>
            <a:srgbClr val="A4A3A4"/>
          </p15:clr>
        </p15:guide>
        <p15:guide id="2" pos="217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이윤재목사" initials="이"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925"/>
    <a:srgbClr val="FFFF99"/>
    <a:srgbClr val="FFFFCC"/>
    <a:srgbClr val="903230"/>
    <a:srgbClr val="FF9900"/>
    <a:srgbClr val="336600"/>
    <a:srgbClr val="3333FF"/>
    <a:srgbClr val="CC00FF"/>
    <a:srgbClr val="008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3" autoAdjust="0"/>
    <p:restoredTop sz="92097" autoAdjust="0"/>
  </p:normalViewPr>
  <p:slideViewPr>
    <p:cSldViewPr showGuides="1">
      <p:cViewPr varScale="1">
        <p:scale>
          <a:sx n="58" d="100"/>
          <a:sy n="58" d="100"/>
        </p:scale>
        <p:origin x="67" y="936"/>
      </p:cViewPr>
      <p:guideLst>
        <p:guide orient="horz" pos="2160"/>
        <p:guide pos="3840"/>
      </p:guideLst>
    </p:cSldViewPr>
  </p:slideViewPr>
  <p:outlineViewPr>
    <p:cViewPr>
      <p:scale>
        <a:sx n="33" d="100"/>
        <a:sy n="33" d="100"/>
      </p:scale>
      <p:origin x="0" y="15390"/>
    </p:cViewPr>
  </p:outlineViewPr>
  <p:notesTextViewPr>
    <p:cViewPr>
      <p:scale>
        <a:sx n="3" d="2"/>
        <a:sy n="3" d="2"/>
      </p:scale>
      <p:origin x="0" y="0"/>
    </p:cViewPr>
  </p:notesTextViewPr>
  <p:sorterViewPr>
    <p:cViewPr varScale="1">
      <p:scale>
        <a:sx n="1" d="1"/>
        <a:sy n="1" d="1"/>
      </p:scale>
      <p:origin x="0" y="-2796"/>
    </p:cViewPr>
  </p:sorterViewPr>
  <p:notesViewPr>
    <p:cSldViewPr>
      <p:cViewPr varScale="1">
        <p:scale>
          <a:sx n="80" d="100"/>
          <a:sy n="80" d="100"/>
        </p:scale>
        <p:origin x="-1974" y="-78"/>
      </p:cViewPr>
      <p:guideLst>
        <p:guide orient="horz" pos="3156"/>
        <p:guide pos="217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29442" name="Rectangle 2"/>
          <p:cNvSpPr>
            <a:spLocks noGrp="1" noChangeArrowheads="1"/>
          </p:cNvSpPr>
          <p:nvPr>
            <p:ph type="hdr" sz="quarter"/>
          </p:nvPr>
        </p:nvSpPr>
        <p:spPr bwMode="auto">
          <a:xfrm>
            <a:off x="0" y="0"/>
            <a:ext cx="2985559" cy="500936"/>
          </a:xfrm>
          <a:prstGeom prst="rect">
            <a:avLst/>
          </a:prstGeom>
          <a:noFill/>
          <a:ln w="9525">
            <a:noFill/>
            <a:miter lim="800000"/>
          </a:ln>
          <a:effectLst/>
        </p:spPr>
        <p:txBody>
          <a:bodyPr vert="horz" wrap="square" lIns="93122" tIns="46561" rIns="93122" bIns="46561" numCol="1" anchor="t" anchorCtr="0" compatLnSpc="1"/>
          <a:lstStyle>
            <a:lvl1pPr>
              <a:defRPr sz="1200" b="0"/>
            </a:lvl1pPr>
          </a:lstStyle>
          <a:p>
            <a:pPr>
              <a:defRPr/>
            </a:pPr>
            <a:endParaRPr lang="en-US" altLang="ko-KR"/>
          </a:p>
        </p:txBody>
      </p:sp>
      <p:sp>
        <p:nvSpPr>
          <p:cNvPr id="4029443" name="Rectangle 3"/>
          <p:cNvSpPr>
            <a:spLocks noGrp="1" noChangeArrowheads="1"/>
          </p:cNvSpPr>
          <p:nvPr>
            <p:ph type="dt" idx="1"/>
          </p:nvPr>
        </p:nvSpPr>
        <p:spPr bwMode="auto">
          <a:xfrm>
            <a:off x="3902597" y="0"/>
            <a:ext cx="2985559" cy="500936"/>
          </a:xfrm>
          <a:prstGeom prst="rect">
            <a:avLst/>
          </a:prstGeom>
          <a:noFill/>
          <a:ln w="9525">
            <a:noFill/>
            <a:miter lim="800000"/>
          </a:ln>
          <a:effectLst/>
        </p:spPr>
        <p:txBody>
          <a:bodyPr vert="horz" wrap="square" lIns="93122" tIns="46561" rIns="93122" bIns="46561" numCol="1" anchor="t" anchorCtr="0" compatLnSpc="1"/>
          <a:lstStyle>
            <a:lvl1pPr algn="r">
              <a:defRPr sz="1200" b="0"/>
            </a:lvl1pPr>
          </a:lstStyle>
          <a:p>
            <a:pPr>
              <a:defRPr/>
            </a:pPr>
            <a:endParaRPr lang="en-US" altLang="ko-KR"/>
          </a:p>
        </p:txBody>
      </p:sp>
      <p:sp>
        <p:nvSpPr>
          <p:cNvPr id="4029445" name="Rectangle 5"/>
          <p:cNvSpPr>
            <a:spLocks noGrp="1" noChangeArrowheads="1"/>
          </p:cNvSpPr>
          <p:nvPr>
            <p:ph type="body" sz="quarter" idx="3"/>
          </p:nvPr>
        </p:nvSpPr>
        <p:spPr bwMode="auto">
          <a:xfrm>
            <a:off x="688976" y="4758890"/>
            <a:ext cx="5511800" cy="4508421"/>
          </a:xfrm>
          <a:prstGeom prst="rect">
            <a:avLst/>
          </a:prstGeom>
          <a:noFill/>
          <a:ln w="9525">
            <a:noFill/>
            <a:miter lim="800000"/>
          </a:ln>
          <a:effectLst/>
        </p:spPr>
        <p:txBody>
          <a:bodyPr vert="horz" wrap="square" lIns="93122" tIns="46561" rIns="93122" bIns="46561" numCol="1" anchor="t" anchorCtr="0" compatLnSpc="1"/>
          <a:lstStyle/>
          <a:p>
            <a:pPr lvl="0"/>
            <a:r>
              <a:rPr lang="ko-KR" altLang="en-US" noProof="0"/>
              <a:t>마스터 텍스트 스타일을 편집합니다</a:t>
            </a:r>
          </a:p>
          <a:p>
            <a:pPr lvl="1"/>
            <a:r>
              <a:rPr lang="ko-KR" altLang="en-US" noProof="0"/>
              <a:t>둘째 수준</a:t>
            </a:r>
          </a:p>
          <a:p>
            <a:pPr lvl="2"/>
            <a:r>
              <a:rPr lang="ko-KR" altLang="en-US" noProof="0"/>
              <a:t>셋째 수준</a:t>
            </a:r>
          </a:p>
          <a:p>
            <a:pPr lvl="3"/>
            <a:r>
              <a:rPr lang="ko-KR" altLang="en-US" noProof="0"/>
              <a:t>넷째 수준</a:t>
            </a:r>
          </a:p>
          <a:p>
            <a:pPr lvl="4"/>
            <a:r>
              <a:rPr lang="ko-KR" altLang="en-US" noProof="0"/>
              <a:t>다섯째 수준</a:t>
            </a:r>
          </a:p>
        </p:txBody>
      </p:sp>
      <p:sp>
        <p:nvSpPr>
          <p:cNvPr id="4029446" name="Rectangle 6"/>
          <p:cNvSpPr>
            <a:spLocks noGrp="1" noChangeArrowheads="1"/>
          </p:cNvSpPr>
          <p:nvPr>
            <p:ph type="ftr" sz="quarter" idx="4"/>
          </p:nvPr>
        </p:nvSpPr>
        <p:spPr bwMode="auto">
          <a:xfrm>
            <a:off x="0" y="9516039"/>
            <a:ext cx="2985559" cy="500936"/>
          </a:xfrm>
          <a:prstGeom prst="rect">
            <a:avLst/>
          </a:prstGeom>
          <a:noFill/>
          <a:ln w="9525">
            <a:noFill/>
            <a:miter lim="800000"/>
          </a:ln>
          <a:effectLst/>
        </p:spPr>
        <p:txBody>
          <a:bodyPr vert="horz" wrap="square" lIns="93122" tIns="46561" rIns="93122" bIns="46561" numCol="1" anchor="b" anchorCtr="0" compatLnSpc="1"/>
          <a:lstStyle>
            <a:lvl1pPr>
              <a:defRPr sz="1200" b="0"/>
            </a:lvl1pPr>
          </a:lstStyle>
          <a:p>
            <a:pPr>
              <a:defRPr/>
            </a:pPr>
            <a:endParaRPr lang="en-US" altLang="ko-KR"/>
          </a:p>
        </p:txBody>
      </p:sp>
      <p:sp>
        <p:nvSpPr>
          <p:cNvPr id="4029447" name="Rectangle 7"/>
          <p:cNvSpPr>
            <a:spLocks noGrp="1" noChangeArrowheads="1"/>
          </p:cNvSpPr>
          <p:nvPr>
            <p:ph type="sldNum" sz="quarter" idx="5"/>
          </p:nvPr>
        </p:nvSpPr>
        <p:spPr bwMode="auto">
          <a:xfrm>
            <a:off x="3902597" y="9516039"/>
            <a:ext cx="2985559" cy="500936"/>
          </a:xfrm>
          <a:prstGeom prst="rect">
            <a:avLst/>
          </a:prstGeom>
          <a:noFill/>
          <a:ln w="9525">
            <a:noFill/>
            <a:miter lim="800000"/>
          </a:ln>
          <a:effectLst/>
        </p:spPr>
        <p:txBody>
          <a:bodyPr vert="horz" wrap="square" lIns="93122" tIns="46561" rIns="93122" bIns="46561" numCol="1" anchor="b" anchorCtr="0" compatLnSpc="1"/>
          <a:lstStyle>
            <a:lvl1pPr algn="r">
              <a:defRPr sz="1200" b="0"/>
            </a:lvl1pPr>
          </a:lstStyle>
          <a:p>
            <a:pPr>
              <a:defRPr/>
            </a:pPr>
            <a:fld id="{6F2C9B25-F653-4D0C-8A3F-9D9BC399A53E}" type="slidenum">
              <a:rPr lang="en-US" altLang="ko-KR"/>
              <a:t>‹#›</a:t>
            </a:fld>
            <a:endParaRPr lang="en-US" altLang="ko-KR"/>
          </a:p>
        </p:txBody>
      </p:sp>
    </p:spTree>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굴림" panose="020B0600000101010101" pitchFamily="50" charset="-127"/>
        <a:ea typeface="굴림" panose="020B0600000101010101" pitchFamily="50" charset="-127"/>
        <a:cs typeface="+mn-cs"/>
      </a:defRPr>
    </a:lvl1pPr>
    <a:lvl2pPr marL="457200" algn="l" rtl="0" eaLnBrk="0" fontAlgn="base" latinLnBrk="1" hangingPunct="0">
      <a:spcBef>
        <a:spcPct val="30000"/>
      </a:spcBef>
      <a:spcAft>
        <a:spcPct val="0"/>
      </a:spcAft>
      <a:defRPr kumimoji="1" sz="1200" kern="1200">
        <a:solidFill>
          <a:schemeClr val="tx1"/>
        </a:solidFill>
        <a:latin typeface="굴림" panose="020B0600000101010101" pitchFamily="50" charset="-127"/>
        <a:ea typeface="굴림" panose="020B0600000101010101" pitchFamily="50" charset="-127"/>
        <a:cs typeface="+mn-cs"/>
      </a:defRPr>
    </a:lvl2pPr>
    <a:lvl3pPr marL="914400" algn="l" rtl="0" eaLnBrk="0" fontAlgn="base" latinLnBrk="1" hangingPunct="0">
      <a:spcBef>
        <a:spcPct val="30000"/>
      </a:spcBef>
      <a:spcAft>
        <a:spcPct val="0"/>
      </a:spcAft>
      <a:defRPr kumimoji="1" sz="1200" kern="1200">
        <a:solidFill>
          <a:schemeClr val="tx1"/>
        </a:solidFill>
        <a:latin typeface="굴림" panose="020B0600000101010101" pitchFamily="50" charset="-127"/>
        <a:ea typeface="굴림" panose="020B0600000101010101" pitchFamily="50" charset="-127"/>
        <a:cs typeface="+mn-cs"/>
      </a:defRPr>
    </a:lvl3pPr>
    <a:lvl4pPr marL="1371600" algn="l" rtl="0" eaLnBrk="0" fontAlgn="base" latinLnBrk="1" hangingPunct="0">
      <a:spcBef>
        <a:spcPct val="30000"/>
      </a:spcBef>
      <a:spcAft>
        <a:spcPct val="0"/>
      </a:spcAft>
      <a:defRPr kumimoji="1" sz="1200" kern="1200">
        <a:solidFill>
          <a:schemeClr val="tx1"/>
        </a:solidFill>
        <a:latin typeface="굴림" panose="020B0600000101010101" pitchFamily="50" charset="-127"/>
        <a:ea typeface="굴림" panose="020B0600000101010101" pitchFamily="50" charset="-127"/>
        <a:cs typeface="+mn-cs"/>
      </a:defRPr>
    </a:lvl4pPr>
    <a:lvl5pPr marL="1828800" algn="l" rtl="0" eaLnBrk="0" fontAlgn="base" latinLnBrk="1" hangingPunct="0">
      <a:spcBef>
        <a:spcPct val="30000"/>
      </a:spcBef>
      <a:spcAft>
        <a:spcPct val="0"/>
      </a:spcAft>
      <a:defRPr kumimoji="1" sz="1200" kern="1200">
        <a:solidFill>
          <a:schemeClr val="tx1"/>
        </a:solidFill>
        <a:latin typeface="굴림" panose="020B0600000101010101" pitchFamily="50" charset="-127"/>
        <a:ea typeface="굴림" panose="020B0600000101010101" pitchFamily="50" charset="-127"/>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dirty="0"/>
          </a:p>
        </p:txBody>
      </p:sp>
      <p:sp>
        <p:nvSpPr>
          <p:cNvPr id="4" name="슬라이드 번호 개체 틀 3"/>
          <p:cNvSpPr>
            <a:spLocks noGrp="1"/>
          </p:cNvSpPr>
          <p:nvPr>
            <p:ph type="sldNum" sz="quarter" idx="5"/>
          </p:nvPr>
        </p:nvSpPr>
        <p:spPr/>
        <p:txBody>
          <a:bodyPr/>
          <a:lstStyle/>
          <a:p>
            <a:fld id="{0A989CBE-994A-47C8-8DE3-F50B39587943}"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88DFF9B4-7835-48BF-857A-5411E5C133D6}" type="datetimeFigureOut">
              <a:rPr lang="en-US" altLang="ko-KR"/>
              <a:t>7/13/2025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23D7B73-DB09-4F90-8AE2-CEB28F2DB933}" type="slidenum">
              <a:rPr lang="en-US" altLang="ko-K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D82938B-D1E6-4685-B6D5-7966126FED94}" type="datetimeFigureOut">
              <a:rPr lang="en-US" altLang="ko-KR"/>
              <a:t>7/13/2025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314BFD2-0409-4BE0-B252-BDD0FF027185}" type="slidenum">
              <a:rPr lang="en-US" altLang="ko-K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B720603-1B9B-462A-BDFE-9F5D896CD6D2}" type="datetimeFigureOut">
              <a:rPr lang="en-US" altLang="ko-KR"/>
              <a:t>7/13/2025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91CEEEF-97EC-4BAE-8CDE-4276CE0ED346}" type="slidenum">
              <a:rPr lang="en-US" altLang="ko-K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E6F9C18-D6D2-4D2F-8277-3BDA4E1DDE51}" type="datetimeFigureOut">
              <a:rPr lang="en-US" altLang="ko-KR"/>
              <a:t>7/13/2025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A721770-82AD-4CC1-AA27-18236982BD1D}" type="slidenum">
              <a:rPr lang="en-US" altLang="ko-K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D476F74-13AD-499E-B074-9CA31BEC30AF}" type="datetimeFigureOut">
              <a:rPr lang="en-US" altLang="ko-KR"/>
              <a:t>7/13/2025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26CB138-0FAC-4660-89EE-C6DEA2AFD40A}" type="slidenum">
              <a:rPr lang="en-US" altLang="ko-K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C9EB4C40-7DDE-4D1D-BBB6-486941CAED65}" type="datetimeFigureOut">
              <a:rPr lang="en-US" altLang="ko-KR"/>
              <a:t>7/13/2025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9B8E138-3828-4E35-ACDA-6E3A3BED428A}" type="slidenum">
              <a:rPr lang="en-US" altLang="ko-K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37448C02-A3EE-4DBF-A5C0-40F42E7AB854}" type="datetimeFigureOut">
              <a:rPr lang="en-US" altLang="ko-KR"/>
              <a:t>7/13/2025</a:t>
            </a:fld>
            <a:endParaRPr lang="en-US" altLang="ko-K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AC037227-149D-4F6F-9CE8-281EEA890F0E}" type="slidenum">
              <a:rPr lang="en-US" altLang="ko-K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F05B8D17-1842-4BBD-BE2B-D7C50F9AF138}" type="datetimeFigureOut">
              <a:rPr lang="en-US" altLang="ko-KR"/>
              <a:t>7/13/2025</a:t>
            </a:fld>
            <a:endParaRPr lang="en-US" altLang="ko-K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ADA2119-8EC1-4365-9D8C-FC3897569E82}" type="slidenum">
              <a:rPr lang="en-US" altLang="ko-K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A4DDB2A-82DA-4706-8395-99C5CAC542F9}" type="datetimeFigureOut">
              <a:rPr lang="en-US" altLang="ko-KR"/>
              <a:t>7/13/2025</a:t>
            </a:fld>
            <a:endParaRPr lang="en-US" altLang="ko-K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283A1205-C1CE-4FD7-9F42-4CC327A6AB3C}" type="slidenum">
              <a:rPr lang="en-US" altLang="ko-K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C7BE1B6A-27BA-460E-A795-1ECF03E59A0D}" type="datetimeFigureOut">
              <a:rPr lang="en-US" altLang="ko-KR"/>
              <a:t>7/13/2025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95C8FFE-429F-4FAC-8617-6C62E757397B}" type="slidenum">
              <a:rPr lang="en-US" altLang="ko-K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1248BFA0-C6FE-4C02-B82A-90BCDF94770C}" type="datetimeFigureOut">
              <a:rPr lang="en-US" altLang="ko-KR"/>
              <a:t>7/13/2025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AC19482-F964-434F-9A29-3EBF50F4C03A}" type="slidenum">
              <a:rPr lang="en-US" altLang="ko-K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ko-KR"/>
              <a:t>Click to edit Master title style</a:t>
            </a:r>
          </a:p>
        </p:txBody>
      </p:sp>
      <p:sp>
        <p:nvSpPr>
          <p:cNvPr id="1027" name="Text Placeholder 2"/>
          <p:cNvSpPr>
            <a:spLocks noGrp="1"/>
          </p:cNvSpPr>
          <p:nvPr>
            <p:ph type="body" idx="1"/>
          </p:nvPr>
        </p:nvSpPr>
        <p:spPr bwMode="auto">
          <a:xfrm>
            <a:off x="609600" y="1600202"/>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4" name="Date Placeholder 3"/>
          <p:cNvSpPr>
            <a:spLocks noGrp="1"/>
          </p:cNvSpPr>
          <p:nvPr>
            <p:ph type="dt" sz="half" idx="2"/>
          </p:nvPr>
        </p:nvSpPr>
        <p:spPr>
          <a:xfrm>
            <a:off x="609600" y="6356352"/>
            <a:ext cx="2844800" cy="366183"/>
          </a:xfrm>
          <a:prstGeom prst="rect">
            <a:avLst/>
          </a:prstGeom>
        </p:spPr>
        <p:txBody>
          <a:bodyPr vert="horz" wrap="square" lIns="91440" tIns="45720" rIns="91440" bIns="45720" numCol="1" anchor="ctr" anchorCtr="0" compatLnSpc="1"/>
          <a:lstStyle>
            <a:lvl1pPr>
              <a:defRPr sz="1200">
                <a:solidFill>
                  <a:srgbClr val="898989"/>
                </a:solidFill>
              </a:defRPr>
            </a:lvl1pPr>
          </a:lstStyle>
          <a:p>
            <a:fld id="{18C830DF-61CF-4BC4-BFBF-04C878F570E7}" type="datetimeFigureOut">
              <a:rPr lang="en-US" altLang="ko-KR"/>
              <a:t>7/13/2025</a:t>
            </a:fld>
            <a:endParaRPr lang="en-US" altLang="ko-KR"/>
          </a:p>
        </p:txBody>
      </p:sp>
      <p:sp>
        <p:nvSpPr>
          <p:cNvPr id="5" name="Footer Placeholder 4"/>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8737600" y="6356352"/>
            <a:ext cx="2844800" cy="366183"/>
          </a:xfrm>
          <a:prstGeom prst="rect">
            <a:avLst/>
          </a:prstGeom>
        </p:spPr>
        <p:txBody>
          <a:bodyPr vert="horz" wrap="square" lIns="91440" tIns="45720" rIns="91440" bIns="45720" numCol="1" anchor="ctr" anchorCtr="0" compatLnSpc="1"/>
          <a:lstStyle>
            <a:lvl1pPr algn="r">
              <a:defRPr sz="1200">
                <a:solidFill>
                  <a:srgbClr val="898989"/>
                </a:solidFill>
              </a:defRPr>
            </a:lvl1pPr>
          </a:lstStyle>
          <a:p>
            <a:fld id="{5C26EE14-D894-4307-8D5C-5F7106E7C11D}" type="slidenum">
              <a:rPr lang="en-US" altLang="ko-KR"/>
              <a:t>‹#›</a:t>
            </a:fld>
            <a:endParaRPr lang="en-US" altLang="ko-K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84" charset="-128"/>
          <a:cs typeface="+mj-cs"/>
        </a:defRPr>
      </a:lvl1pPr>
      <a:lvl2pPr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84" charset="-128"/>
        </a:defRPr>
      </a:lvl2pPr>
      <a:lvl3pPr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84" charset="-128"/>
        </a:defRPr>
      </a:lvl3pPr>
      <a:lvl4pPr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84" charset="-128"/>
        </a:defRPr>
      </a:lvl4pPr>
      <a:lvl5pPr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8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8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8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8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8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84" charset="-128"/>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4.xml"/><Relationship Id="rId4" Type="http://schemas.openxmlformats.org/officeDocument/2006/relationships/image" Target="../media/image19.jpeg"/></Relationships>
</file>

<file path=ppt/slides/_rels/slide1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4.xml"/><Relationship Id="rId4" Type="http://schemas.openxmlformats.org/officeDocument/2006/relationships/image" Target="../media/image22.jpeg"/></Relationships>
</file>

<file path=ppt/slides/_rels/slide12.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image" Target="../media/image2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그림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91" y="-243790"/>
            <a:ext cx="12191999" cy="6858000"/>
          </a:xfrm>
          <a:prstGeom prst="rect">
            <a:avLst/>
          </a:prstGeom>
        </p:spPr>
      </p:pic>
      <p:sp>
        <p:nvSpPr>
          <p:cNvPr id="3" name="부제 3"/>
          <p:cNvSpPr txBox="1"/>
          <p:nvPr/>
        </p:nvSpPr>
        <p:spPr bwMode="auto">
          <a:xfrm>
            <a:off x="1595499" y="1484784"/>
            <a:ext cx="8786497"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noAutofit/>
          </a:bodyPr>
          <a:lst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84" charset="-128"/>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lgn="ctr" latinLnBrk="0">
              <a:buNone/>
              <a:defRPr/>
            </a:pPr>
            <a:r>
              <a:rPr kumimoji="0" lang="en-US" altLang="ko-KR" sz="6600" dirty="0">
                <a:solidFill>
                  <a:schemeClr val="bg1"/>
                </a:solidFill>
                <a:effectLst>
                  <a:outerShdw blurRad="38100" dist="38100" dir="2700000" algn="tl">
                    <a:srgbClr val="000000">
                      <a:alpha val="43137"/>
                    </a:srgbClr>
                  </a:outerShdw>
                </a:effectLst>
                <a:latin typeface="+mn-ea"/>
                <a:ea typeface="+mn-ea"/>
              </a:rPr>
              <a:t>Whom shall I send?</a:t>
            </a:r>
          </a:p>
          <a:p>
            <a:pPr marL="0" indent="0" algn="ctr" latinLnBrk="0">
              <a:buNone/>
              <a:defRPr/>
            </a:pPr>
            <a:r>
              <a:rPr kumimoji="0" lang="en-US" altLang="ko-KR" sz="6600" dirty="0">
                <a:solidFill>
                  <a:schemeClr val="bg1"/>
                </a:solidFill>
                <a:effectLst>
                  <a:outerShdw blurRad="38100" dist="38100" dir="2700000" algn="tl">
                    <a:srgbClr val="000000">
                      <a:alpha val="43137"/>
                    </a:srgbClr>
                  </a:outerShdw>
                </a:effectLst>
                <a:latin typeface="+mn-ea"/>
                <a:ea typeface="+mn-ea"/>
              </a:rPr>
              <a:t>Isaiah 6:1-8</a:t>
            </a:r>
            <a:endParaRPr kumimoji="0" lang="ko-KR" altLang="en-US" sz="6600" dirty="0">
              <a:solidFill>
                <a:schemeClr val="bg1"/>
              </a:solidFill>
              <a:effectLst>
                <a:outerShdw blurRad="38100" dist="38100" dir="2700000" algn="tl">
                  <a:srgbClr val="000000">
                    <a:alpha val="43137"/>
                  </a:srgbClr>
                </a:outerShdw>
              </a:effectLst>
              <a:latin typeface="+mn-ea"/>
              <a:ea typeface="+mn-ea"/>
            </a:endParaRPr>
          </a:p>
        </p:txBody>
      </p:sp>
      <p:sp>
        <p:nvSpPr>
          <p:cNvPr id="6" name="부제 3"/>
          <p:cNvSpPr txBox="1"/>
          <p:nvPr/>
        </p:nvSpPr>
        <p:spPr bwMode="auto">
          <a:xfrm>
            <a:off x="3431702" y="3689648"/>
            <a:ext cx="5114089"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noAutofit/>
          </a:bodyPr>
          <a:lst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84" charset="-128"/>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lgn="ctr" latinLnBrk="0">
              <a:buNone/>
              <a:defRPr/>
            </a:pPr>
            <a:r>
              <a:rPr kumimoji="0" lang="en-US" altLang="ko-KR" sz="4400" b="0" dirty="0">
                <a:latin typeface="+mn-ea"/>
                <a:ea typeface="+mn-ea"/>
              </a:rPr>
              <a:t> </a:t>
            </a:r>
            <a:endParaRPr kumimoji="0" lang="ko-KR" altLang="en-US" sz="4400" b="0" dirty="0">
              <a:latin typeface="+mn-ea"/>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79376" y="-99392"/>
            <a:ext cx="10657184" cy="1143000"/>
          </a:xfrm>
        </p:spPr>
        <p:txBody>
          <a:bodyPr/>
          <a:lstStyle/>
          <a:p>
            <a:r>
              <a:rPr lang="en-US" b="1" u="sng" dirty="0">
                <a:latin typeface="Arial" panose="020B0604020202020204" pitchFamily="34" charset="0"/>
                <a:cs typeface="Arial" panose="020B0604020202020204" pitchFamily="34" charset="0"/>
              </a:rPr>
              <a:t>3. Victoria Vision</a:t>
            </a:r>
          </a:p>
        </p:txBody>
      </p:sp>
      <p:sp>
        <p:nvSpPr>
          <p:cNvPr id="3" name="내용 개체 틀 2"/>
          <p:cNvSpPr>
            <a:spLocks noGrp="1"/>
          </p:cNvSpPr>
          <p:nvPr>
            <p:ph sz="half" idx="1"/>
          </p:nvPr>
        </p:nvSpPr>
        <p:spPr>
          <a:xfrm>
            <a:off x="664633" y="980728"/>
            <a:ext cx="5384800" cy="4707998"/>
          </a:xfrm>
        </p:spPr>
        <p:txBody>
          <a:bodyPr/>
          <a:lstStyle/>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Ezekiel 47:9-12, 'As this water flows in, the sea water will be revived, and everything will live in all the places where this river reaches... and trees of every kind of fruit will grow on both sides of the river... and they will never fail to produce fruit...' </a:t>
            </a:r>
            <a:endParaRPr lang="en-US" sz="2400" kern="100" spc="0" dirty="0">
              <a:solidFill>
                <a:srgbClr val="000000"/>
              </a:solidFill>
              <a:effectLst/>
              <a:latin typeface="Arial" panose="020B0604020202020204" pitchFamily="34" charset="0"/>
              <a:cs typeface="Arial" panose="020B0604020202020204" pitchFamily="34" charset="0"/>
            </a:endParaRPr>
          </a:p>
        </p:txBody>
      </p:sp>
      <p:pic>
        <p:nvPicPr>
          <p:cNvPr id="5" name="내용 개체 틀 5"/>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767407" y="4077072"/>
            <a:ext cx="5226993" cy="2399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내용 개체 틀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062871" y="4077072"/>
            <a:ext cx="4464496" cy="2399536"/>
          </a:xfrm>
        </p:spPr>
      </p:pic>
      <p:pic>
        <p:nvPicPr>
          <p:cNvPr id="9" name="그림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87007" y="980728"/>
            <a:ext cx="3240360" cy="2787774"/>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내용 개체 틀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983432" y="3530737"/>
            <a:ext cx="3816424" cy="2244798"/>
          </a:xfrm>
        </p:spPr>
      </p:pic>
      <p:pic>
        <p:nvPicPr>
          <p:cNvPr id="10" name="그림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196" y="925477"/>
            <a:ext cx="3816424" cy="2016224"/>
          </a:xfrm>
          <a:prstGeom prst="rect">
            <a:avLst/>
          </a:prstGeom>
        </p:spPr>
      </p:pic>
      <p:pic>
        <p:nvPicPr>
          <p:cNvPr id="11" name="그림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51984" y="1467344"/>
            <a:ext cx="5688632" cy="376185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sz="3600" b="1" u="sng" dirty="0">
                <a:latin typeface="Arial" panose="020B0604020202020204" pitchFamily="34" charset="0"/>
                <a:cs typeface="Arial" panose="020B0604020202020204" pitchFamily="34" charset="0"/>
              </a:rPr>
              <a:t>Uganda, Center of Africa Mission</a:t>
            </a:r>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556792"/>
            <a:ext cx="4144917" cy="4536504"/>
          </a:xfrm>
          <a:prstGeom prst="rect">
            <a:avLst/>
          </a:prstGeom>
        </p:spPr>
      </p:pic>
      <p:sp>
        <p:nvSpPr>
          <p:cNvPr id="7" name="TextBox 6"/>
          <p:cNvSpPr txBox="1"/>
          <p:nvPr/>
        </p:nvSpPr>
        <p:spPr>
          <a:xfrm>
            <a:off x="5424533" y="1549147"/>
            <a:ext cx="6696744" cy="5033686"/>
          </a:xfrm>
          <a:prstGeom prst="rect">
            <a:avLst/>
          </a:prstGeom>
          <a:noFill/>
        </p:spPr>
        <p:txBody>
          <a:bodyPr wrap="square">
            <a:spAutoFit/>
          </a:bodyPr>
          <a:lstStyle/>
          <a:p>
            <a:pPr marL="0" marR="0" indent="0" algn="just" fontAlgn="base" latinLnBrk="1">
              <a:lnSpc>
                <a:spcPct val="107000"/>
              </a:lnSpc>
              <a:spcBef>
                <a:spcPts val="0"/>
              </a:spcBef>
              <a:spcAft>
                <a:spcPts val="800"/>
              </a:spcAft>
              <a:buNone/>
            </a:pPr>
            <a:r>
              <a:rPr lang="en-US" sz="2400" i="1"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God chose Uganda as the center of mission training in Africa</a:t>
            </a:r>
            <a:r>
              <a:rPr lang="en-US" sz="2400" i="1"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a:t>
            </a:r>
            <a:endParaRPr lang="en-US" sz="2400" i="1"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endParaRPr lang="en-US" sz="2400" i="1"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2400" i="1"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And God also chose you !!</a:t>
            </a:r>
          </a:p>
          <a:p>
            <a:pPr marL="0" marR="0" indent="0" algn="just" fontAlgn="base" latinLnBrk="1">
              <a:lnSpc>
                <a:spcPct val="107000"/>
              </a:lnSpc>
              <a:spcBef>
                <a:spcPts val="0"/>
              </a:spcBef>
              <a:spcAft>
                <a:spcPts val="800"/>
              </a:spcAft>
              <a:buNone/>
            </a:pPr>
            <a:endParaRPr lang="en-US" sz="24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endPar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endParaRPr lang="en-US" sz="24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endParaRPr lang="en-US" sz="24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3600" i="1"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From here to where ?</a:t>
            </a:r>
          </a:p>
          <a:p>
            <a:pPr marL="0" marR="0" indent="0" algn="just" fontAlgn="base" latinLnBrk="1">
              <a:lnSpc>
                <a:spcPct val="107000"/>
              </a:lnSpc>
              <a:spcBef>
                <a:spcPts val="0"/>
              </a:spcBef>
              <a:spcAft>
                <a:spcPts val="800"/>
              </a:spcAft>
              <a:buNone/>
            </a:pPr>
            <a:endParaRPr lang="en-US" sz="24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p:txBody>
      </p:sp>
      <p:pic>
        <p:nvPicPr>
          <p:cNvPr id="4" name="그림 3">
            <a:extLst>
              <a:ext uri="{FF2B5EF4-FFF2-40B4-BE49-F238E27FC236}">
                <a16:creationId xmlns:a16="http://schemas.microsoft.com/office/drawing/2014/main" id="{24864B2F-7410-4740-97D6-DCE343FEC4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56040" y="3573016"/>
            <a:ext cx="2952328" cy="19526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551384" y="1166283"/>
            <a:ext cx="10972800" cy="4525433"/>
          </a:xfrm>
        </p:spPr>
        <p:txBody>
          <a:bodyPr/>
          <a:lstStyle/>
          <a:p>
            <a:pPr marL="0" marR="0" indent="0" algn="just" fontAlgn="base" latinLnBrk="1">
              <a:lnSpc>
                <a:spcPct val="107000"/>
              </a:lnSpc>
              <a:spcBef>
                <a:spcPts val="0"/>
              </a:spcBef>
              <a:spcAft>
                <a:spcPts val="800"/>
              </a:spcAft>
              <a:buNone/>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Matthew 11:28, "Come to me, all you who are weary and burdened, and I will give you rest." </a:t>
            </a:r>
          </a:p>
          <a:p>
            <a:pPr marL="0" marR="0" indent="0" algn="just" fontAlgn="base" latinLnBrk="1">
              <a:lnSpc>
                <a:spcPct val="107000"/>
              </a:lnSpc>
              <a:spcBef>
                <a:spcPts val="0"/>
              </a:spcBef>
              <a:spcAft>
                <a:spcPts val="800"/>
              </a:spcAft>
              <a:buNone/>
            </a:pPr>
            <a:endParaRPr lang="en-US" sz="28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Matthew 28:19, "Therefore go and make disciples of all nations, baptizing them in the name of the Father and of the Son and of the Holy Spirit." </a:t>
            </a:r>
          </a:p>
          <a:p>
            <a:pPr marL="0" marR="0" indent="0" algn="just" fontAlgn="base" latinLnBrk="1">
              <a:lnSpc>
                <a:spcPct val="107000"/>
              </a:lnSpc>
              <a:spcBef>
                <a:spcPts val="0"/>
              </a:spcBef>
              <a:spcAft>
                <a:spcPts val="800"/>
              </a:spcAft>
              <a:buNone/>
            </a:pPr>
            <a:endParaRPr lang="en-US" sz="28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Indian Primary School, "Come to learn, Go to serve". </a:t>
            </a:r>
            <a:endParaRPr lang="en-US" sz="2800" kern="100" spc="0" dirty="0">
              <a:solidFill>
                <a:srgbClr val="000000"/>
              </a:solidFill>
              <a:effectLst/>
              <a:latin typeface="Arial" panose="020B0604020202020204" pitchFamily="34" charset="0"/>
              <a:cs typeface="Arial" panose="020B0604020202020204" pitchFamily="34" charset="0"/>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551384" y="-79193"/>
            <a:ext cx="10382944" cy="1143000"/>
          </a:xfrm>
        </p:spPr>
        <p:txBody>
          <a:bodyPr/>
          <a:lstStyle/>
          <a:p>
            <a:r>
              <a:rPr lang="en-US" b="1" u="sng" dirty="0">
                <a:latin typeface="Arial" panose="020B0604020202020204" pitchFamily="34" charset="0"/>
                <a:cs typeface="Arial" panose="020B0604020202020204" pitchFamily="34" charset="0"/>
              </a:rPr>
              <a:t>1. Come, Worship Me</a:t>
            </a:r>
          </a:p>
        </p:txBody>
      </p:sp>
      <p:sp>
        <p:nvSpPr>
          <p:cNvPr id="3" name="내용 개체 틀 2"/>
          <p:cNvSpPr>
            <a:spLocks noGrp="1"/>
          </p:cNvSpPr>
          <p:nvPr>
            <p:ph idx="1"/>
          </p:nvPr>
        </p:nvSpPr>
        <p:spPr>
          <a:xfrm>
            <a:off x="443373" y="1282066"/>
            <a:ext cx="7272808" cy="4525433"/>
          </a:xfrm>
        </p:spPr>
        <p:txBody>
          <a:bodyPr/>
          <a:lstStyle/>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Isaiah 6:1, "In the year that King Uzziah died, I saw the Lord seated on a throne, high and exalted, and the train of his robe filled the temple.“</a:t>
            </a:r>
          </a:p>
          <a:p>
            <a:pPr marL="0" marR="0" indent="0" algn="just" fontAlgn="base" latinLnBrk="1">
              <a:lnSpc>
                <a:spcPct val="107000"/>
              </a:lnSpc>
              <a:spcBef>
                <a:spcPts val="0"/>
              </a:spcBef>
              <a:spcAft>
                <a:spcPts val="800"/>
              </a:spcAft>
              <a:buNone/>
            </a:pPr>
            <a:endParaRPr lang="en-US" sz="24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endPar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Isaiah 6:2-4, "Above him were seraphs, each with six wings: With two wings they covered their faces, with two they covered their feet, and with two they were flying. 3. And they were calling to one another: "Holy, holy, holy is the Lord Almighty; the whole earth is full of his glory." </a:t>
            </a:r>
          </a:p>
          <a:p>
            <a:pPr marL="0" marR="0" indent="0" algn="just" fontAlgn="base" latinLnBrk="1">
              <a:lnSpc>
                <a:spcPct val="107000"/>
              </a:lnSpc>
              <a:spcBef>
                <a:spcPts val="0"/>
              </a:spcBef>
              <a:spcAft>
                <a:spcPts val="800"/>
              </a:spcAft>
            </a:pPr>
            <a:endParaRPr lang="en-US" sz="24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indent="0">
              <a:buNone/>
            </a:pPr>
            <a:endParaRPr lang="en-US" dirty="0"/>
          </a:p>
        </p:txBody>
      </p:sp>
      <p:sp>
        <p:nvSpPr>
          <p:cNvPr id="5" name="TextBox 4"/>
          <p:cNvSpPr txBox="1"/>
          <p:nvPr/>
        </p:nvSpPr>
        <p:spPr>
          <a:xfrm>
            <a:off x="8112224" y="1282066"/>
            <a:ext cx="3816425" cy="2146934"/>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We do not worship in order to do missions, but we do missions in order to worship. </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John Piper, ‘Mission exits because worship doesn’t. Worship is ultimate, not missions’ </a:t>
            </a:r>
            <a:endParaRPr lang="en-US" sz="2000" kern="100" spc="0" dirty="0">
              <a:solidFill>
                <a:srgbClr val="000000"/>
              </a:solidFill>
              <a:effectLst/>
              <a:latin typeface="Arial" panose="020B0604020202020204" pitchFamily="34" charset="0"/>
              <a:cs typeface="Arial" panose="020B0604020202020204" pitchFamily="34" charset="0"/>
            </a:endParaRPr>
          </a:p>
        </p:txBody>
      </p:sp>
      <p:pic>
        <p:nvPicPr>
          <p:cNvPr id="7" name="그림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8288" y="3647259"/>
            <a:ext cx="2808311" cy="223224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63352" y="274934"/>
            <a:ext cx="10972800" cy="1143000"/>
          </a:xfrm>
        </p:spPr>
        <p:txBody>
          <a:bodyPr/>
          <a:lstStyle/>
          <a:p>
            <a:r>
              <a:rPr lang="en-US" b="1" u="sng" dirty="0">
                <a:latin typeface="Arial" panose="020B0604020202020204" pitchFamily="34" charset="0"/>
                <a:cs typeface="Arial" panose="020B0604020202020204" pitchFamily="34" charset="0"/>
              </a:rPr>
              <a:t>2. Go, Save the World</a:t>
            </a:r>
          </a:p>
        </p:txBody>
      </p:sp>
      <p:sp>
        <p:nvSpPr>
          <p:cNvPr id="3" name="내용 개체 틀 2"/>
          <p:cNvSpPr>
            <a:spLocks noGrp="1"/>
          </p:cNvSpPr>
          <p:nvPr>
            <p:ph idx="1"/>
          </p:nvPr>
        </p:nvSpPr>
        <p:spPr>
          <a:xfrm>
            <a:off x="610085" y="1436373"/>
            <a:ext cx="5702424" cy="4525433"/>
          </a:xfrm>
        </p:spPr>
        <p:txBody>
          <a:bodyPr/>
          <a:lstStyle/>
          <a:p>
            <a:pPr marL="0" marR="0" indent="0" algn="just" fontAlgn="base" latinLnBrk="1">
              <a:lnSpc>
                <a:spcPct val="107000"/>
              </a:lnSpc>
              <a:spcBef>
                <a:spcPts val="0"/>
              </a:spcBef>
              <a:spcAft>
                <a:spcPts val="800"/>
              </a:spcAft>
              <a:buNone/>
            </a:pPr>
            <a:endParaRPr lang="en-US" sz="1800" kern="0" spc="0" dirty="0">
              <a:solidFill>
                <a:srgbClr val="000000"/>
              </a:solidFill>
              <a:effectLst/>
              <a:latin typeface="함초롬바탕" panose="02030604000101010101" pitchFamily="18" charset="-127"/>
            </a:endParaRPr>
          </a:p>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Isaiah 6:8, “Then I heard the voice of the Lord, saying, ‘Whom shall I send, and who will go for us?’” </a:t>
            </a:r>
          </a:p>
          <a:p>
            <a:pPr marL="0" marR="0" indent="0" algn="just" fontAlgn="base" latinLnBrk="1">
              <a:lnSpc>
                <a:spcPct val="107000"/>
              </a:lnSpc>
              <a:spcBef>
                <a:spcPts val="0"/>
              </a:spcBef>
              <a:spcAft>
                <a:spcPts val="800"/>
              </a:spcAft>
              <a:buNone/>
            </a:pPr>
            <a:endParaRPr lang="en-US" sz="2400" kern="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endParaRPr lang="en-US" sz="2400" kern="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endParaRPr lang="en-US" sz="2400" kern="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The church is not the sender of missions. God sends us through the church.</a:t>
            </a:r>
            <a:endParaRPr lang="en-US" sz="2400" kern="0" spc="0" dirty="0">
              <a:solidFill>
                <a:srgbClr val="000000"/>
              </a:solidFill>
              <a:effectLst/>
              <a:latin typeface="Arial" panose="020B0604020202020204" pitchFamily="34" charset="0"/>
              <a:cs typeface="Arial" panose="020B0604020202020204" pitchFamily="34" charset="0"/>
            </a:endParaRPr>
          </a:p>
          <a:p>
            <a:endParaRPr lang="en-US" dirty="0"/>
          </a:p>
        </p:txBody>
      </p:sp>
      <p:sp>
        <p:nvSpPr>
          <p:cNvPr id="5" name="TextBox 4"/>
          <p:cNvSpPr txBox="1"/>
          <p:nvPr/>
        </p:nvSpPr>
        <p:spPr>
          <a:xfrm>
            <a:off x="6754960" y="1556792"/>
            <a:ext cx="4968552" cy="853952"/>
          </a:xfrm>
          <a:prstGeom prst="rect">
            <a:avLst/>
          </a:prstGeom>
          <a:noFill/>
        </p:spPr>
        <p:txBody>
          <a:bodyPr wrap="square">
            <a:spAutoFit/>
          </a:bodyPr>
          <a:lstStyle/>
          <a:p>
            <a:pPr marL="0" marR="0" indent="0" algn="just" fontAlgn="base" latinLnBrk="1">
              <a:lnSpc>
                <a:spcPct val="107000"/>
              </a:lnSpc>
              <a:spcBef>
                <a:spcPts val="0"/>
              </a:spcBef>
              <a:spcAft>
                <a:spcPts val="800"/>
              </a:spcAft>
              <a:buNone/>
            </a:pPr>
            <a:r>
              <a:rPr lang="en-US" sz="24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Korea sent 28,039 missionaries to 171 countries for 140 years (2020)</a:t>
            </a:r>
            <a:endParaRPr lang="en-US" sz="2400" b="0" kern="0" spc="0" dirty="0">
              <a:solidFill>
                <a:srgbClr val="000000"/>
              </a:solidFill>
              <a:effectLst/>
              <a:latin typeface="Arial" panose="020B0604020202020204" pitchFamily="34" charset="0"/>
              <a:cs typeface="Arial" panose="020B0604020202020204" pitchFamily="34" charset="0"/>
            </a:endParaRPr>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40216" y="2642798"/>
            <a:ext cx="2995052" cy="1743075"/>
          </a:xfrm>
          <a:prstGeom prst="rect">
            <a:avLst/>
          </a:prstGeom>
        </p:spPr>
      </p:pic>
      <p:pic>
        <p:nvPicPr>
          <p:cNvPr id="7" name="그림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54960" y="4596011"/>
            <a:ext cx="5378824" cy="207925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780882" y="620688"/>
            <a:ext cx="5315118" cy="5504947"/>
          </a:xfrm>
        </p:spPr>
        <p:txBody>
          <a:bodyPr/>
          <a:lstStyle/>
          <a:p>
            <a:pPr marL="0" marR="0" indent="0" algn="just" fontAlgn="base" latinLnBrk="1">
              <a:lnSpc>
                <a:spcPct val="107000"/>
              </a:lnSpc>
              <a:spcBef>
                <a:spcPts val="0"/>
              </a:spcBef>
              <a:spcAft>
                <a:spcPts val="800"/>
              </a:spcAft>
              <a:buNone/>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The biggest problem is that we don’t believe that God sends us. </a:t>
            </a:r>
          </a:p>
          <a:p>
            <a:pPr marL="0" marR="0" indent="0" algn="just" fontAlgn="base" latinLnBrk="1">
              <a:lnSpc>
                <a:spcPct val="107000"/>
              </a:lnSpc>
              <a:spcBef>
                <a:spcPts val="0"/>
              </a:spcBef>
              <a:spcAft>
                <a:spcPts val="800"/>
              </a:spcAft>
              <a:buNone/>
            </a:pPr>
            <a:endParaRPr lang="en-US" sz="28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Glady Aylward, “Eagles that fly in the sky don’t worry about crossing rivers.” </a:t>
            </a:r>
            <a:endParaRPr lang="en-US" sz="2400" kern="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endParaRPr lang="en-US" sz="1800" u="sng" kern="100" spc="0" dirty="0">
              <a:solidFill>
                <a:srgbClr val="000000"/>
              </a:solidFill>
              <a:effectLst/>
              <a:uFill>
                <a:solidFill>
                  <a:srgbClr val="000000"/>
                </a:solidFill>
              </a:uFill>
              <a:latin typeface="맑은 고딕" panose="020B0503020000020004" pitchFamily="50" charset="-127"/>
              <a:ea typeface="맑은 고딕" panose="020B0503020000020004" pitchFamily="50" charset="-127"/>
            </a:endParaRPr>
          </a:p>
          <a:p>
            <a:pPr marL="0" marR="0" indent="0" algn="just" fontAlgn="base" latinLnBrk="1">
              <a:lnSpc>
                <a:spcPct val="107000"/>
              </a:lnSpc>
              <a:spcBef>
                <a:spcPts val="0"/>
              </a:spcBef>
              <a:spcAft>
                <a:spcPts val="800"/>
              </a:spcAft>
              <a:buNone/>
            </a:pPr>
            <a:endParaRPr lang="en-US" sz="1800" u="sng" kern="100" dirty="0">
              <a:solidFill>
                <a:srgbClr val="000000"/>
              </a:solidFill>
              <a:uFill>
                <a:solidFill>
                  <a:srgbClr val="000000"/>
                </a:solidFill>
              </a:uFill>
              <a:latin typeface="맑은 고딕" panose="020B0503020000020004" pitchFamily="50" charset="-127"/>
              <a:ea typeface="맑은 고딕" panose="020B0503020000020004" pitchFamily="50" charset="-127"/>
            </a:endParaRPr>
          </a:p>
          <a:p>
            <a:pPr marL="0" marR="0" indent="0" algn="just" fontAlgn="base" latinLnBrk="1">
              <a:lnSpc>
                <a:spcPct val="107000"/>
              </a:lnSpc>
              <a:spcBef>
                <a:spcPts val="0"/>
              </a:spcBef>
              <a:spcAft>
                <a:spcPts val="800"/>
              </a:spcAft>
              <a:buNone/>
            </a:pPr>
            <a:endParaRPr lang="en-US" sz="1800" u="sng" kern="100" spc="0" dirty="0">
              <a:solidFill>
                <a:srgbClr val="000000"/>
              </a:solidFill>
              <a:effectLst/>
              <a:uFill>
                <a:solidFill>
                  <a:srgbClr val="000000"/>
                </a:solidFill>
              </a:uFill>
              <a:latin typeface="맑은 고딕" panose="020B0503020000020004" pitchFamily="50" charset="-127"/>
              <a:ea typeface="맑은 고딕" panose="020B0503020000020004" pitchFamily="50" charset="-127"/>
            </a:endParaRPr>
          </a:p>
          <a:p>
            <a:endParaRPr lang="en-US" dirty="0"/>
          </a:p>
        </p:txBody>
      </p:sp>
      <p:sp>
        <p:nvSpPr>
          <p:cNvPr id="5" name="TextBox 4"/>
          <p:cNvSpPr txBox="1"/>
          <p:nvPr/>
        </p:nvSpPr>
        <p:spPr>
          <a:xfrm>
            <a:off x="6816080" y="620688"/>
            <a:ext cx="6094562" cy="3704027"/>
          </a:xfrm>
          <a:prstGeom prst="rect">
            <a:avLst/>
          </a:prstGeom>
          <a:noFill/>
        </p:spPr>
        <p:txBody>
          <a:bodyPr wrap="square">
            <a:spAutoFit/>
          </a:bodyPr>
          <a:lstStyle/>
          <a:p>
            <a:pPr marL="0" marR="0" indent="0" algn="just" fontAlgn="base" latinLnBrk="1">
              <a:lnSpc>
                <a:spcPct val="107000"/>
              </a:lnSpc>
              <a:spcBef>
                <a:spcPts val="0"/>
              </a:spcBef>
              <a:spcAft>
                <a:spcPts val="800"/>
              </a:spcAft>
              <a:buNone/>
            </a:pPr>
            <a:endParaRPr lang="en-US" sz="1600" u="sng" kern="100" dirty="0">
              <a:solidFill>
                <a:srgbClr val="000000"/>
              </a:solidFill>
              <a:uFill>
                <a:solidFill>
                  <a:srgbClr val="000000"/>
                </a:solidFill>
              </a:uFill>
              <a:latin typeface="맑은 고딕" panose="020B0503020000020004" pitchFamily="50" charset="-127"/>
              <a:ea typeface="맑은 고딕" panose="020B0503020000020004" pitchFamily="50" charset="-127"/>
            </a:endParaRPr>
          </a:p>
          <a:p>
            <a:pPr marL="0" marR="0" indent="0" algn="just" fontAlgn="base" latinLnBrk="1">
              <a:lnSpc>
                <a:spcPct val="107000"/>
              </a:lnSpc>
              <a:spcBef>
                <a:spcPts val="0"/>
              </a:spcBef>
              <a:spcAft>
                <a:spcPts val="800"/>
              </a:spcAft>
              <a:buNone/>
            </a:pPr>
            <a:r>
              <a:rPr lang="en-US" sz="28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Boniface </a:t>
            </a:r>
          </a:p>
          <a:p>
            <a:pPr marL="0" marR="0" indent="0" algn="just" fontAlgn="base" latinLnBrk="1">
              <a:lnSpc>
                <a:spcPct val="107000"/>
              </a:lnSpc>
              <a:spcBef>
                <a:spcPts val="0"/>
              </a:spcBef>
              <a:spcAft>
                <a:spcPts val="800"/>
              </a:spcAft>
              <a:buNone/>
            </a:pPr>
            <a:endParaRPr lang="en-US" sz="2800" b="0" kern="100" dirty="0">
              <a:solidFill>
                <a:srgbClr val="000000"/>
              </a:solidFill>
              <a:uFill>
                <a:solidFill>
                  <a:srgbClr val="000000"/>
                </a:solidFill>
              </a:u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endParaRPr lang="en-US" sz="28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endParaRPr lang="en-US" sz="2800" b="0" kern="100" dirty="0">
              <a:solidFill>
                <a:srgbClr val="000000"/>
              </a:solidFill>
              <a:uFill>
                <a:solidFill>
                  <a:srgbClr val="000000"/>
                </a:solidFill>
              </a:u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endParaRPr lang="en-US" sz="28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8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St. Patrick</a:t>
            </a:r>
            <a:endParaRPr lang="en-US" sz="2800" b="0" kern="100" spc="0" dirty="0">
              <a:solidFill>
                <a:srgbClr val="000000"/>
              </a:solidFill>
              <a:effectLst/>
              <a:latin typeface="Arial" panose="020B0604020202020204" pitchFamily="34" charset="0"/>
              <a:cs typeface="Arial" panose="020B0604020202020204" pitchFamily="34" charset="0"/>
            </a:endParaRPr>
          </a:p>
        </p:txBody>
      </p:sp>
      <p:pic>
        <p:nvPicPr>
          <p:cNvPr id="7" name="그림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49371" y="3858253"/>
            <a:ext cx="2511833" cy="2187348"/>
          </a:xfrm>
          <a:prstGeom prst="rect">
            <a:avLst/>
          </a:prstGeom>
        </p:spPr>
      </p:pic>
      <p:pic>
        <p:nvPicPr>
          <p:cNvPr id="9" name="그림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32304" y="593579"/>
            <a:ext cx="2628900" cy="2406167"/>
          </a:xfrm>
          <a:prstGeom prst="rect">
            <a:avLst/>
          </a:prstGeom>
        </p:spPr>
      </p:pic>
      <p:pic>
        <p:nvPicPr>
          <p:cNvPr id="11" name="그림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59496" y="3717032"/>
            <a:ext cx="4032448" cy="223224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내용 개체 틀 3"/>
          <p:cNvSpPr>
            <a:spLocks noGrp="1"/>
          </p:cNvSpPr>
          <p:nvPr>
            <p:ph idx="1"/>
          </p:nvPr>
        </p:nvSpPr>
        <p:spPr>
          <a:xfrm>
            <a:off x="335360" y="332656"/>
            <a:ext cx="10972800" cy="4525433"/>
          </a:xfrm>
        </p:spPr>
        <p:txBody>
          <a:bodyPr/>
          <a:lstStyle/>
          <a:p>
            <a:pPr marL="0" marR="0" indent="0" algn="just" fontAlgn="base" latinLnBrk="1">
              <a:lnSpc>
                <a:spcPct val="107000"/>
              </a:lnSpc>
              <a:spcBef>
                <a:spcPts val="0"/>
              </a:spcBef>
              <a:spcAft>
                <a:spcPts val="800"/>
              </a:spcAft>
              <a:buNone/>
            </a:pPr>
            <a:r>
              <a:rPr lang="en-US" sz="2800" b="1"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         </a:t>
            </a:r>
            <a:r>
              <a:rPr lang="en-US" b="1" u="sng" kern="100" spc="0" dirty="0" err="1">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Yanghwajin</a:t>
            </a:r>
            <a:endParaRPr lang="en-US" b="1" u="sng" kern="100" spc="0" dirty="0">
              <a:solidFill>
                <a:srgbClr val="000000"/>
              </a:solidFill>
              <a:effectLst/>
              <a:latin typeface="Arial" panose="020B0604020202020204" pitchFamily="34" charset="0"/>
              <a:cs typeface="Arial" panose="020B0604020202020204" pitchFamily="34" charset="0"/>
            </a:endParaRPr>
          </a:p>
          <a:p>
            <a:endParaRPr lang="en-US" dirty="0"/>
          </a:p>
        </p:txBody>
      </p:sp>
      <p:sp>
        <p:nvSpPr>
          <p:cNvPr id="6" name="TextBox 5"/>
          <p:cNvSpPr txBox="1"/>
          <p:nvPr/>
        </p:nvSpPr>
        <p:spPr>
          <a:xfrm>
            <a:off x="5447928" y="764705"/>
            <a:ext cx="6344260" cy="4465197"/>
          </a:xfrm>
          <a:prstGeom prst="rect">
            <a:avLst/>
          </a:prstGeom>
          <a:noFill/>
        </p:spPr>
        <p:txBody>
          <a:bodyPr wrap="square">
            <a:spAutoFit/>
          </a:bodyPr>
          <a:lstStyle/>
          <a:p>
            <a:pPr marL="0" marR="0" indent="0" algn="just" fontAlgn="base" latinLnBrk="1">
              <a:lnSpc>
                <a:spcPct val="107000"/>
              </a:lnSpc>
              <a:spcBef>
                <a:spcPts val="0"/>
              </a:spcBef>
              <a:spcAft>
                <a:spcPts val="800"/>
              </a:spcAft>
              <a:buNone/>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Tate and Mattie</a:t>
            </a:r>
            <a:endParaRPr lang="en-US" sz="28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endPar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endParaRPr lang="en-US" sz="28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endPar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endParaRPr lang="en-US" sz="28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endPar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Riding on the </a:t>
            </a:r>
          </a:p>
          <a:p>
            <a:pPr marL="0" marR="0" indent="0" algn="just" fontAlgn="base" latinLnBrk="1">
              <a:lnSpc>
                <a:spcPct val="107000"/>
              </a:lnSpc>
              <a:spcBef>
                <a:spcPts val="0"/>
              </a:spcBef>
              <a:spcAft>
                <a:spcPts val="800"/>
              </a:spcAft>
              <a:buNone/>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horse</a:t>
            </a:r>
            <a:endParaRPr lang="en-US" sz="2800" kern="100" spc="0" dirty="0">
              <a:solidFill>
                <a:srgbClr val="000000"/>
              </a:solidFill>
              <a:effectLst/>
              <a:latin typeface="Arial" panose="020B0604020202020204" pitchFamily="34" charset="0"/>
              <a:cs typeface="Arial" panose="020B0604020202020204" pitchFamily="34" charset="0"/>
            </a:endParaRPr>
          </a:p>
        </p:txBody>
      </p:sp>
      <p:pic>
        <p:nvPicPr>
          <p:cNvPr id="8" name="그림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368" y="1541619"/>
            <a:ext cx="4248472" cy="2031107"/>
          </a:xfrm>
          <a:prstGeom prst="rect">
            <a:avLst/>
          </a:prstGeom>
        </p:spPr>
      </p:pic>
      <p:pic>
        <p:nvPicPr>
          <p:cNvPr id="10" name="그림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921" y="4294332"/>
            <a:ext cx="4248472" cy="2120999"/>
          </a:xfrm>
          <a:prstGeom prst="rect">
            <a:avLst/>
          </a:prstGeom>
        </p:spPr>
      </p:pic>
      <p:pic>
        <p:nvPicPr>
          <p:cNvPr id="11" name="내용 개체 틀 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5479673" y="1475781"/>
            <a:ext cx="2537263" cy="2096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그림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868308" y="1482729"/>
            <a:ext cx="2835896" cy="2304546"/>
          </a:xfrm>
          <a:prstGeom prst="rect">
            <a:avLst/>
          </a:prstGeom>
        </p:spPr>
      </p:pic>
      <p:pic>
        <p:nvPicPr>
          <p:cNvPr id="13" name="내용 개체 틀 4"/>
          <p:cNvPicPr>
            <a:picLocks noChangeAspect="1"/>
          </p:cNvPicPr>
          <p:nvPr/>
        </p:nvPicPr>
        <p:blipFill>
          <a:blip r:embed="rId6">
            <a:extLst>
              <a:ext uri="{28A0092B-C50C-407E-A947-70E740481C1C}">
                <a14:useLocalDpi xmlns:a14="http://schemas.microsoft.com/office/drawing/2010/main" val="0"/>
              </a:ext>
            </a:extLst>
          </a:blip>
          <a:stretch>
            <a:fillRect/>
          </a:stretch>
        </p:blipFill>
        <p:spPr bwMode="auto">
          <a:xfrm>
            <a:off x="8016937" y="4182492"/>
            <a:ext cx="3687268" cy="221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sz="4000" b="1" u="sng" dirty="0">
                <a:latin typeface="Arial" panose="020B0604020202020204" pitchFamily="34" charset="0"/>
                <a:cs typeface="Arial" panose="020B0604020202020204" pitchFamily="34" charset="0"/>
              </a:rPr>
              <a:t>Unreached People</a:t>
            </a:r>
          </a:p>
        </p:txBody>
      </p:sp>
      <p:sp>
        <p:nvSpPr>
          <p:cNvPr id="3" name="내용 개체 틀 2"/>
          <p:cNvSpPr>
            <a:spLocks noGrp="1"/>
          </p:cNvSpPr>
          <p:nvPr>
            <p:ph sz="half" idx="1"/>
          </p:nvPr>
        </p:nvSpPr>
        <p:spPr>
          <a:xfrm>
            <a:off x="871843" y="1844824"/>
            <a:ext cx="4529866" cy="4351338"/>
          </a:xfrm>
        </p:spPr>
        <p:txBody>
          <a:bodyPr>
            <a:normAutofit lnSpcReduction="10000"/>
          </a:bodyPr>
          <a:lstStyle/>
          <a:p>
            <a:r>
              <a:rPr lang="en-US"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The Unreached People Group is a people group among which there is no indigenous community of believing Christians with adequate numbers (2%) and resources to evangelize this people group without outside assistance. </a:t>
            </a:r>
            <a:r>
              <a:rPr lang="en-US"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(Joshua Project)</a:t>
            </a:r>
            <a:endParaRPr lang="en-US" kern="0" spc="0" dirty="0">
              <a:solidFill>
                <a:srgbClr val="000000"/>
              </a:solidFill>
              <a:effectLst/>
              <a:latin typeface="Arial" panose="020B0604020202020204" pitchFamily="34" charset="0"/>
              <a:cs typeface="Arial" panose="020B0604020202020204" pitchFamily="34" charset="0"/>
            </a:endParaRPr>
          </a:p>
          <a:p>
            <a:endParaRPr lang="en-US" dirty="0"/>
          </a:p>
        </p:txBody>
      </p:sp>
      <p:pic>
        <p:nvPicPr>
          <p:cNvPr id="6" name="내용 개체 틀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663952" y="1418167"/>
            <a:ext cx="5976664" cy="4852925"/>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내용 개체 틀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41065" y="957430"/>
            <a:ext cx="6271707" cy="4768328"/>
          </a:xfrm>
        </p:spPr>
      </p:pic>
      <p:pic>
        <p:nvPicPr>
          <p:cNvPr id="4" name="그림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84140" y="1463039"/>
            <a:ext cx="4166795" cy="375710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내용 개체 틀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325496" y="548640"/>
            <a:ext cx="5561704" cy="5944235"/>
          </a:xfrm>
        </p:spPr>
      </p:pic>
      <p:graphicFrame>
        <p:nvGraphicFramePr>
          <p:cNvPr id="8" name="표 8"/>
          <p:cNvGraphicFramePr>
            <a:graphicFrameLocks noGrp="1"/>
          </p:cNvGraphicFramePr>
          <p:nvPr>
            <p:ph sz="half" idx="1"/>
          </p:nvPr>
        </p:nvGraphicFramePr>
        <p:xfrm>
          <a:off x="838200" y="548640"/>
          <a:ext cx="5181600" cy="5944235"/>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tblGrid>
              <a:tr h="2237447">
                <a:tc>
                  <a:txBody>
                    <a:bodyPr/>
                    <a:lstStyle/>
                    <a:p>
                      <a:r>
                        <a:rPr lang="en-US" sz="2800" dirty="0"/>
                        <a:t>Population</a:t>
                      </a:r>
                    </a:p>
                    <a:p>
                      <a:r>
                        <a:rPr lang="en-US" sz="2800" dirty="0"/>
                        <a:t>1,490,666,000</a:t>
                      </a:r>
                    </a:p>
                  </a:txBody>
                  <a:tcPr/>
                </a:tc>
                <a:tc>
                  <a:txBody>
                    <a:bodyPr/>
                    <a:lstStyle/>
                    <a:p>
                      <a:r>
                        <a:rPr lang="en-US" sz="2800" dirty="0"/>
                        <a:t>Number of Countries</a:t>
                      </a:r>
                    </a:p>
                    <a:p>
                      <a:r>
                        <a:rPr lang="en-US" sz="2800" dirty="0"/>
                        <a:t>58</a:t>
                      </a:r>
                    </a:p>
                  </a:txBody>
                  <a:tcPr/>
                </a:tc>
                <a:extLst>
                  <a:ext uri="{0D108BD9-81ED-4DB2-BD59-A6C34878D82A}">
                    <a16:rowId xmlns:a16="http://schemas.microsoft.com/office/drawing/2014/main" val="10000"/>
                  </a:ext>
                </a:extLst>
              </a:tr>
              <a:tr h="1940315">
                <a:tc>
                  <a:txBody>
                    <a:bodyPr/>
                    <a:lstStyle/>
                    <a:p>
                      <a:r>
                        <a:rPr lang="en-US" sz="2800" dirty="0"/>
                        <a:t>Number of People Groups</a:t>
                      </a:r>
                    </a:p>
                    <a:p>
                      <a:r>
                        <a:rPr lang="en-US" sz="2800" dirty="0"/>
                        <a:t>3,749</a:t>
                      </a:r>
                    </a:p>
                  </a:txBody>
                  <a:tcPr/>
                </a:tc>
                <a:tc>
                  <a:txBody>
                    <a:bodyPr/>
                    <a:lstStyle/>
                    <a:p>
                      <a:r>
                        <a:rPr lang="en-US" sz="2800" dirty="0"/>
                        <a:t>People Groups Unreached</a:t>
                      </a:r>
                    </a:p>
                    <a:p>
                      <a:r>
                        <a:rPr lang="en-US" sz="2800" dirty="0"/>
                        <a:t>972 (25.9%)</a:t>
                      </a:r>
                    </a:p>
                  </a:txBody>
                  <a:tcPr/>
                </a:tc>
                <a:extLst>
                  <a:ext uri="{0D108BD9-81ED-4DB2-BD59-A6C34878D82A}">
                    <a16:rowId xmlns:a16="http://schemas.microsoft.com/office/drawing/2014/main" val="10001"/>
                  </a:ext>
                </a:extLst>
              </a:tr>
              <a:tr h="1766473">
                <a:tc>
                  <a:txBody>
                    <a:bodyPr/>
                    <a:lstStyle/>
                    <a:p>
                      <a:r>
                        <a:rPr lang="en-US" sz="2800" dirty="0"/>
                        <a:t>Population in Unreached</a:t>
                      </a:r>
                    </a:p>
                    <a:p>
                      <a:r>
                        <a:rPr lang="en-US" sz="2800" dirty="0"/>
                        <a:t>426,090,000</a:t>
                      </a:r>
                    </a:p>
                  </a:txBody>
                  <a:tcPr/>
                </a:tc>
                <a:tc>
                  <a:txBody>
                    <a:bodyPr/>
                    <a:lstStyle/>
                    <a:p>
                      <a:r>
                        <a:rPr lang="en-US" sz="2800" dirty="0"/>
                        <a:t>Population in Unreached</a:t>
                      </a:r>
                    </a:p>
                    <a:p>
                      <a:r>
                        <a:rPr lang="en-US" sz="2800" dirty="0"/>
                        <a:t>28.6% </a:t>
                      </a:r>
                    </a:p>
                  </a:txBody>
                  <a:tcPr/>
                </a:tc>
                <a:extLst>
                  <a:ext uri="{0D108BD9-81ED-4DB2-BD59-A6C34878D82A}">
                    <a16:rowId xmlns:a16="http://schemas.microsoft.com/office/drawing/2014/main" val="10002"/>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480</Words>
  <Application>Microsoft Office PowerPoint</Application>
  <PresentationFormat>와이드스크린</PresentationFormat>
  <Paragraphs>70</Paragraphs>
  <Slides>12</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12</vt:i4>
      </vt:variant>
    </vt:vector>
  </HeadingPairs>
  <TitlesOfParts>
    <vt:vector size="18" baseType="lpstr">
      <vt:lpstr>굴림</vt:lpstr>
      <vt:lpstr>맑은 고딕</vt:lpstr>
      <vt:lpstr>함초롬바탕</vt:lpstr>
      <vt:lpstr>Arial</vt:lpstr>
      <vt:lpstr>Calibri</vt:lpstr>
      <vt:lpstr>Office Theme</vt:lpstr>
      <vt:lpstr>PowerPoint 프레젠테이션</vt:lpstr>
      <vt:lpstr>PowerPoint 프레젠테이션</vt:lpstr>
      <vt:lpstr>1. Come, Worship Me</vt:lpstr>
      <vt:lpstr>2. Go, Save the World</vt:lpstr>
      <vt:lpstr>PowerPoint 프레젠테이션</vt:lpstr>
      <vt:lpstr>PowerPoint 프레젠테이션</vt:lpstr>
      <vt:lpstr>Unreached People</vt:lpstr>
      <vt:lpstr>PowerPoint 프레젠테이션</vt:lpstr>
      <vt:lpstr>PowerPoint 프레젠테이션</vt:lpstr>
      <vt:lpstr>3. Victoria Vision</vt:lpstr>
      <vt:lpstr>PowerPoint 프레젠테이션</vt:lpstr>
      <vt:lpstr>Uganda, Center of Africa Mission</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dc:creator>
  <cp:lastModifiedBy>이윤재목사</cp:lastModifiedBy>
  <cp:revision>6174</cp:revision>
  <cp:lastPrinted>2024-09-02T05:18:00Z</cp:lastPrinted>
  <dcterms:created xsi:type="dcterms:W3CDTF">2002-03-29T13:11:00Z</dcterms:created>
  <dcterms:modified xsi:type="dcterms:W3CDTF">2025-07-13T07:58:40Z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8D94501ED13B4267B6836CCE5E7B8517_12</vt:lpwstr>
  </property>
  <property fmtid="{D5CDD505-2E9C-101B-9397-08002B2CF9AE}" pid="3" name="KSOProductBuildVer">
    <vt:lpwstr>1033-12.2.0.20795</vt:lpwstr>
  </property>
</Properties>
</file>